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356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250057</cp:lastModifiedBy>
  <cp:revision>77</cp:revision>
  <dcterms:created xsi:type="dcterms:W3CDTF">2008-03-22T19:42:47Z</dcterms:created>
  <dcterms:modified xsi:type="dcterms:W3CDTF">2011-11-01T13:32:55Z</dcterms:modified>
</cp:coreProperties>
</file>